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57" r:id="rId4"/>
    <p:sldId id="261" r:id="rId5"/>
    <p:sldId id="259" r:id="rId6"/>
    <p:sldId id="266" r:id="rId7"/>
    <p:sldId id="267" r:id="rId8"/>
    <p:sldId id="263" r:id="rId9"/>
    <p:sldId id="260"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5"/>
  </p:normalViewPr>
  <p:slideViewPr>
    <p:cSldViewPr snapToGrid="0">
      <p:cViewPr varScale="1">
        <p:scale>
          <a:sx n="117" d="100"/>
          <a:sy n="117" d="100"/>
        </p:scale>
        <p:origin x="264"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8745D1-39B2-47F1-AAA2-4C88C82AAD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FF6E9B8-B31F-46E7-A3E2-5DC65EF4A2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5F1A2552-6EE0-4606-9C4E-58113DB54E5B}"/>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E30B651E-5621-4F27-B1B7-FCC33F0D6D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71B6619-83B3-42B0-BBC0-5264BF6C5EE6}"/>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528568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96CA79C-810C-491A-9026-DD1EAA456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DE5C3A3F-7124-418F-9761-1D00A565FAB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211DE08-52D9-4E08-8686-AE595274F762}"/>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C27104E6-6857-4A19-80CF-3EE9C76D4A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1FB5C6F-58AE-4243-BFB7-EE77BBFD0462}"/>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1520834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260EE8EF-4BCC-4100-BC2A-6FDF61317B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34CBA8ED-9C2C-4077-A3B5-490BFBCB913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17CFCDB-4D49-4EEB-B563-285EF4615BC3}"/>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9BCC1F50-DE1A-4131-90D2-95FC2D72B4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5B31BC7-B1EC-4CD8-B5E6-2A4F44785880}"/>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2935906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BD9659-BAD6-44EC-9720-55E131793E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DCFE51DD-DD28-4F99-9D0C-8A216D52005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09AC123-151B-4598-8B28-333B85C23476}"/>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04508FC1-A23D-419F-9F0A-2E8DF5685E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857ED81-43F3-459D-A734-6818E40DD295}"/>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2246029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16DDB8-3BB2-43F0-8D35-E8BE59AA9C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9DE67D0E-5708-4411-BAA1-7A45D5395D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1102945B-AFB4-43F1-B5CC-56EBFFBE99BD}"/>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32004F55-48D3-4AC3-95FB-9AFE2A652B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790D881-3855-462C-8DC8-AF089AF58C1E}"/>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3543664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C91F8F6-8AA4-4417-84F9-74A54E220B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395191AD-93DF-41F5-B28D-CF5852E60C1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D4249C70-920D-4EEE-840B-10E03C5E932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C9CCF4B4-F6D4-4902-8943-2775F8962092}"/>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6" name="Footer Placeholder 5">
            <a:extLst>
              <a:ext uri="{FF2B5EF4-FFF2-40B4-BE49-F238E27FC236}">
                <a16:creationId xmlns="" xmlns:a16="http://schemas.microsoft.com/office/drawing/2014/main" id="{0D1D6955-3D65-4EAA-9F5C-D1934F3295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A9F59E5-835C-4B60-90BE-06E010019ED5}"/>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4147386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63ADD5-21FF-41C3-80DB-D0FC7CE345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F6C5116B-5DC0-4113-AC05-929A4B7D39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69B2CDCD-D8A3-4BCD-975F-BC0377D9562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C87F6475-362C-4574-BCAF-3F0D260B02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01A0D3BB-7466-4F46-9E03-B3D4C0E0271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98040CBF-1513-48EF-8945-CCB378086EBD}"/>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8" name="Footer Placeholder 7">
            <a:extLst>
              <a:ext uri="{FF2B5EF4-FFF2-40B4-BE49-F238E27FC236}">
                <a16:creationId xmlns="" xmlns:a16="http://schemas.microsoft.com/office/drawing/2014/main" id="{6DB4A930-68D3-48D9-B447-3CF6344EDC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36D6CC0E-7109-4F7F-A3F3-6D549733654C}"/>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1420716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3A59C3-9184-48AF-8073-1C96E04060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C0642084-A3AA-48FB-9D11-1EF95EB93F87}"/>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4" name="Footer Placeholder 3">
            <a:extLst>
              <a:ext uri="{FF2B5EF4-FFF2-40B4-BE49-F238E27FC236}">
                <a16:creationId xmlns="" xmlns:a16="http://schemas.microsoft.com/office/drawing/2014/main" id="{29A665FA-A3FF-4983-9D26-862BDCE274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6E2236BE-DD76-4143-B9DC-D3C056F7F2DE}"/>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395278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9D49BB8F-ABA9-4A22-9847-ECD090572FBE}"/>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3" name="Footer Placeholder 2">
            <a:extLst>
              <a:ext uri="{FF2B5EF4-FFF2-40B4-BE49-F238E27FC236}">
                <a16:creationId xmlns="" xmlns:a16="http://schemas.microsoft.com/office/drawing/2014/main" id="{B5B13D54-5517-4B28-B5C5-4B2745EBAC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9D7E4B19-4BF1-4A20-90D6-C59F9B6A769D}"/>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1831145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ACA1F-2C1D-44BE-8D15-3BDF35BE3A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FEFB5C41-EB42-4971-B907-1ADED31D1D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4F6746BA-974F-4310-8E12-ACB5CEF51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C89DB20D-E358-4D53-90DC-24C5604A406A}"/>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6" name="Footer Placeholder 5">
            <a:extLst>
              <a:ext uri="{FF2B5EF4-FFF2-40B4-BE49-F238E27FC236}">
                <a16:creationId xmlns="" xmlns:a16="http://schemas.microsoft.com/office/drawing/2014/main" id="{48364547-8A5C-46A0-B06D-0DA9CCFF60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D27DD67D-C63A-435A-8F9E-89B0B57615C8}"/>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1856844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F09657-127C-44D5-B870-4E4B30CD7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44531979-30A8-4E9F-BDC2-63166B143E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B2C6EDA3-8A64-4B1E-A040-C121F65A75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EEC0720F-D04F-4BAF-9140-098E86203AE9}"/>
              </a:ext>
            </a:extLst>
          </p:cNvPr>
          <p:cNvSpPr>
            <a:spLocks noGrp="1"/>
          </p:cNvSpPr>
          <p:nvPr>
            <p:ph type="dt" sz="half" idx="10"/>
          </p:nvPr>
        </p:nvSpPr>
        <p:spPr/>
        <p:txBody>
          <a:bodyPr/>
          <a:lstStyle/>
          <a:p>
            <a:fld id="{625503FD-A7DD-4510-B6BD-27B9C8B80BE3}" type="datetimeFigureOut">
              <a:rPr lang="en-US" smtClean="0"/>
              <a:t>11/29/17</a:t>
            </a:fld>
            <a:endParaRPr lang="en-US"/>
          </a:p>
        </p:txBody>
      </p:sp>
      <p:sp>
        <p:nvSpPr>
          <p:cNvPr id="6" name="Footer Placeholder 5">
            <a:extLst>
              <a:ext uri="{FF2B5EF4-FFF2-40B4-BE49-F238E27FC236}">
                <a16:creationId xmlns="" xmlns:a16="http://schemas.microsoft.com/office/drawing/2014/main" id="{649AD15D-E851-42AE-8946-AAA442FB75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E15C07B-FB13-42F7-85C7-096705DD87FF}"/>
              </a:ext>
            </a:extLst>
          </p:cNvPr>
          <p:cNvSpPr>
            <a:spLocks noGrp="1"/>
          </p:cNvSpPr>
          <p:nvPr>
            <p:ph type="sldNum" sz="quarter" idx="12"/>
          </p:nvPr>
        </p:nvSpPr>
        <p:spPr/>
        <p:txBody>
          <a:bodyPr/>
          <a:lstStyle/>
          <a:p>
            <a:fld id="{34BF2EF7-F762-43BD-8834-B863697A0236}" type="slidenum">
              <a:rPr lang="en-US" smtClean="0"/>
              <a:t>‹#›</a:t>
            </a:fld>
            <a:endParaRPr lang="en-US"/>
          </a:p>
        </p:txBody>
      </p:sp>
    </p:spTree>
    <p:extLst>
      <p:ext uri="{BB962C8B-B14F-4D97-AF65-F5344CB8AC3E}">
        <p14:creationId xmlns:p14="http://schemas.microsoft.com/office/powerpoint/2010/main" val="24424891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3EDC02FC-E2F4-42F4-8B4A-DE39B3DB92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7F45F664-9EA0-48A6-A8BA-D24DFF7F10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0987BA6-9A25-433A-98E1-F4E73DFFA6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5503FD-A7DD-4510-B6BD-27B9C8B80BE3}" type="datetimeFigureOut">
              <a:rPr lang="en-US" smtClean="0"/>
              <a:t>11/29/17</a:t>
            </a:fld>
            <a:endParaRPr lang="en-US"/>
          </a:p>
        </p:txBody>
      </p:sp>
      <p:sp>
        <p:nvSpPr>
          <p:cNvPr id="5" name="Footer Placeholder 4">
            <a:extLst>
              <a:ext uri="{FF2B5EF4-FFF2-40B4-BE49-F238E27FC236}">
                <a16:creationId xmlns="" xmlns:a16="http://schemas.microsoft.com/office/drawing/2014/main" id="{F3F1EEFF-07F3-4325-AB09-65B1EFC495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C35A541B-BFF1-434D-8235-D94617A5F6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BF2EF7-F762-43BD-8834-B863697A0236}" type="slidenum">
              <a:rPr lang="en-US" smtClean="0"/>
              <a:t>‹#›</a:t>
            </a:fld>
            <a:endParaRPr lang="en-US"/>
          </a:p>
        </p:txBody>
      </p:sp>
    </p:spTree>
    <p:extLst>
      <p:ext uri="{BB962C8B-B14F-4D97-AF65-F5344CB8AC3E}">
        <p14:creationId xmlns:p14="http://schemas.microsoft.com/office/powerpoint/2010/main" val="22527383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70FBFBF-6F7E-4ECA-AED1-92AB872D2209}"/>
              </a:ext>
            </a:extLst>
          </p:cNvPr>
          <p:cNvSpPr>
            <a:spLocks noGrp="1"/>
          </p:cNvSpPr>
          <p:nvPr>
            <p:ph type="ctrTitle"/>
          </p:nvPr>
        </p:nvSpPr>
        <p:spPr/>
        <p:txBody>
          <a:bodyPr>
            <a:normAutofit/>
          </a:bodyPr>
          <a:lstStyle/>
          <a:p>
            <a:r>
              <a:rPr lang="en-US" sz="4700" b="1" dirty="0">
                <a:solidFill>
                  <a:srgbClr val="C00000"/>
                </a:solidFill>
              </a:rPr>
              <a:t/>
            </a:r>
            <a:br>
              <a:rPr lang="en-US" sz="4700" b="1" dirty="0">
                <a:solidFill>
                  <a:srgbClr val="C00000"/>
                </a:solidFill>
              </a:rPr>
            </a:br>
            <a:r>
              <a:rPr lang="en-US" sz="4700" b="1" dirty="0" smtClean="0"/>
              <a:t>Online Billing System (For Tuck Sho</a:t>
            </a:r>
            <a:r>
              <a:rPr lang="en-US" sz="4700" b="1" dirty="0" smtClean="0"/>
              <a:t>p and a Restaurant)</a:t>
            </a:r>
            <a:endParaRPr lang="en-US" sz="4700" b="1" dirty="0"/>
          </a:p>
        </p:txBody>
      </p:sp>
      <p:sp>
        <p:nvSpPr>
          <p:cNvPr id="3" name="Subtitle 2">
            <a:extLst>
              <a:ext uri="{FF2B5EF4-FFF2-40B4-BE49-F238E27FC236}">
                <a16:creationId xmlns="" xmlns:a16="http://schemas.microsoft.com/office/drawing/2014/main" id="{A7561EF3-7487-451B-B5C6-A01A3772CF6B}"/>
              </a:ext>
            </a:extLst>
          </p:cNvPr>
          <p:cNvSpPr>
            <a:spLocks noGrp="1"/>
          </p:cNvSpPr>
          <p:nvPr>
            <p:ph type="subTitle" idx="1"/>
          </p:nvPr>
        </p:nvSpPr>
        <p:spPr>
          <a:xfrm>
            <a:off x="1524001" y="3602038"/>
            <a:ext cx="9144000" cy="1655762"/>
          </a:xfrm>
        </p:spPr>
        <p:txBody>
          <a:bodyPr>
            <a:normAutofit/>
          </a:bodyPr>
          <a:lstStyle/>
          <a:p>
            <a:pPr>
              <a:tabLst>
                <a:tab pos="920750" algn="l"/>
              </a:tabLst>
            </a:pPr>
            <a:r>
              <a:rPr lang="en-US" sz="2000" b="1" dirty="0" smtClean="0"/>
              <a:t>PSK </a:t>
            </a:r>
            <a:r>
              <a:rPr lang="en-US" sz="2000" b="1" dirty="0" err="1"/>
              <a:t>Vamsi</a:t>
            </a:r>
            <a:r>
              <a:rPr lang="en-US" sz="2000" b="1" dirty="0"/>
              <a:t> (S4 - U101116FCS088)</a:t>
            </a:r>
            <a:endParaRPr lang="en-GB" sz="2000" dirty="0"/>
          </a:p>
          <a:p>
            <a:pPr>
              <a:tabLst>
                <a:tab pos="920750" algn="l"/>
              </a:tabLst>
            </a:pPr>
            <a:r>
              <a:rPr lang="en-US" sz="2000" b="1" dirty="0" err="1"/>
              <a:t>Pisupati</a:t>
            </a:r>
            <a:r>
              <a:rPr lang="en-US" sz="2000" b="1" dirty="0"/>
              <a:t> Chaitanya (S4 - U101116FCS085)</a:t>
            </a:r>
            <a:endParaRPr lang="en-GB" sz="2000" dirty="0"/>
          </a:p>
          <a:p>
            <a:pPr>
              <a:tabLst>
                <a:tab pos="920750" algn="l"/>
              </a:tabLst>
            </a:pPr>
            <a:r>
              <a:rPr lang="en-US" sz="2000" b="1" dirty="0" err="1"/>
              <a:t>Prudhvith</a:t>
            </a:r>
            <a:r>
              <a:rPr lang="en-US" sz="2000" b="1" dirty="0"/>
              <a:t> (S5 - U101116FCS142)</a:t>
            </a:r>
            <a:endParaRPr lang="en-GB" sz="2000" dirty="0"/>
          </a:p>
          <a:p>
            <a:pPr>
              <a:tabLst>
                <a:tab pos="920750" algn="l"/>
              </a:tabLst>
            </a:pPr>
            <a:r>
              <a:rPr lang="en-US" sz="2000" b="1" dirty="0"/>
              <a:t>Shravan Sridhar (S6 - U101116FCS118)</a:t>
            </a:r>
            <a:endParaRPr lang="en-GB" sz="2000" dirty="0"/>
          </a:p>
          <a:p>
            <a:pPr algn="l"/>
            <a:endParaRPr lang="en-US" dirty="0">
              <a:solidFill>
                <a:srgbClr val="C00000"/>
              </a:solidFill>
            </a:endParaRPr>
          </a:p>
          <a:p>
            <a:endParaRPr lang="en-US" dirty="0">
              <a:solidFill>
                <a:srgbClr val="C00000"/>
              </a:solidFill>
            </a:endParaRPr>
          </a:p>
        </p:txBody>
      </p:sp>
      <p:pic>
        <p:nvPicPr>
          <p:cNvPr id="4" name="Picture 2">
            <a:extLst>
              <a:ext uri="{FF2B5EF4-FFF2-40B4-BE49-F238E27FC236}">
                <a16:creationId xmlns="" xmlns:a16="http://schemas.microsoft.com/office/drawing/2014/main" id="{CB2AF10B-6FEF-46C3-AAB2-EC845EEC83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7347"/>
            <a:ext cx="3286125" cy="122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37622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4C3D46-8848-4C62-8F80-EA30021E7682}"/>
              </a:ext>
            </a:extLst>
          </p:cNvPr>
          <p:cNvSpPr>
            <a:spLocks noGrp="1"/>
          </p:cNvSpPr>
          <p:nvPr>
            <p:ph type="title"/>
          </p:nvPr>
        </p:nvSpPr>
        <p:spPr>
          <a:xfrm>
            <a:off x="750518" y="2532127"/>
            <a:ext cx="10515600" cy="1325563"/>
          </a:xfrm>
        </p:spPr>
        <p:txBody>
          <a:bodyPr>
            <a:normAutofit/>
          </a:bodyPr>
          <a:lstStyle/>
          <a:p>
            <a:pPr algn="ctr"/>
            <a:r>
              <a:rPr lang="en-US" sz="6000" b="1" dirty="0" smtClean="0">
                <a:solidFill>
                  <a:srgbClr val="C00000"/>
                </a:solidFill>
              </a:rPr>
              <a:t>Thank You</a:t>
            </a:r>
            <a:endParaRPr lang="en-US" sz="6000" b="1" dirty="0">
              <a:solidFill>
                <a:srgbClr val="C00000"/>
              </a:solidFill>
            </a:endParaRPr>
          </a:p>
        </p:txBody>
      </p:sp>
    </p:spTree>
    <p:extLst>
      <p:ext uri="{BB962C8B-B14F-4D97-AF65-F5344CB8AC3E}">
        <p14:creationId xmlns:p14="http://schemas.microsoft.com/office/powerpoint/2010/main" val="10553691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C00000"/>
                </a:solidFill>
              </a:rPr>
              <a:t>Why we couldn't continue with </a:t>
            </a:r>
            <a:r>
              <a:rPr lang="en-US" b="1" dirty="0" err="1" smtClean="0">
                <a:solidFill>
                  <a:srgbClr val="C00000"/>
                </a:solidFill>
              </a:rPr>
              <a:t>GoYoga</a:t>
            </a:r>
            <a:r>
              <a:rPr lang="en-US" b="1" dirty="0" smtClean="0">
                <a:solidFill>
                  <a:srgbClr val="C00000"/>
                </a:solidFill>
              </a:rPr>
              <a:t>.</a:t>
            </a:r>
            <a:endParaRPr lang="en-US" dirty="0"/>
          </a:p>
        </p:txBody>
      </p:sp>
      <p:sp>
        <p:nvSpPr>
          <p:cNvPr id="3" name="Content Placeholder 2"/>
          <p:cNvSpPr>
            <a:spLocks noGrp="1"/>
          </p:cNvSpPr>
          <p:nvPr>
            <p:ph idx="1"/>
          </p:nvPr>
        </p:nvSpPr>
        <p:spPr/>
        <p:txBody>
          <a:bodyPr/>
          <a:lstStyle/>
          <a:p>
            <a:r>
              <a:rPr lang="en-US" dirty="0" smtClean="0"/>
              <a:t>Our seniors asked us to create </a:t>
            </a:r>
            <a:r>
              <a:rPr lang="en-US" dirty="0" err="1" smtClean="0"/>
              <a:t>GoYoga’s</a:t>
            </a:r>
            <a:r>
              <a:rPr lang="en-US" dirty="0" smtClean="0"/>
              <a:t> app using govt.’s SWAYAM app’s framework which seemed like a good idea since SWAYAM is open-source and </a:t>
            </a:r>
            <a:r>
              <a:rPr lang="en-US" dirty="0" err="1" smtClean="0"/>
              <a:t>GoYoga’s</a:t>
            </a:r>
            <a:r>
              <a:rPr lang="en-US" dirty="0" smtClean="0"/>
              <a:t> initial aim was to provide knowledge on Yoga for free.</a:t>
            </a:r>
          </a:p>
          <a:p>
            <a:r>
              <a:rPr lang="en-US" dirty="0" smtClean="0"/>
              <a:t>But after some research, we came to know that there is no direct way to decompile an </a:t>
            </a:r>
            <a:r>
              <a:rPr lang="en-US" dirty="0" err="1" smtClean="0"/>
              <a:t>apk</a:t>
            </a:r>
            <a:r>
              <a:rPr lang="en-US" dirty="0" smtClean="0"/>
              <a:t> file. We first used dex2jar to convert the </a:t>
            </a:r>
            <a:r>
              <a:rPr lang="en-US" dirty="0" err="1" smtClean="0"/>
              <a:t>apk</a:t>
            </a:r>
            <a:r>
              <a:rPr lang="en-US" dirty="0" smtClean="0"/>
              <a:t> to a jar file. Then, we tried to access the source code through this jar file only to find out that recovering the entire source code is virtually impossible and that converting this into an Android Studio Project wasn’t possible.</a:t>
            </a:r>
            <a:endParaRPr lang="en-US" dirty="0"/>
          </a:p>
        </p:txBody>
      </p:sp>
    </p:spTree>
    <p:extLst>
      <p:ext uri="{BB962C8B-B14F-4D97-AF65-F5344CB8AC3E}">
        <p14:creationId xmlns:p14="http://schemas.microsoft.com/office/powerpoint/2010/main" val="16765076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C42C30-D151-4453-A60F-9F46CC93D367}"/>
              </a:ext>
            </a:extLst>
          </p:cNvPr>
          <p:cNvSpPr>
            <a:spLocks noGrp="1"/>
          </p:cNvSpPr>
          <p:nvPr>
            <p:ph type="title"/>
          </p:nvPr>
        </p:nvSpPr>
        <p:spPr/>
        <p:txBody>
          <a:bodyPr/>
          <a:lstStyle/>
          <a:p>
            <a:r>
              <a:rPr lang="en-US" b="1" dirty="0">
                <a:solidFill>
                  <a:srgbClr val="C00000"/>
                </a:solidFill>
              </a:rPr>
              <a:t>Objectives</a:t>
            </a:r>
          </a:p>
        </p:txBody>
      </p:sp>
      <p:sp>
        <p:nvSpPr>
          <p:cNvPr id="3" name="Content Placeholder 2">
            <a:extLst>
              <a:ext uri="{FF2B5EF4-FFF2-40B4-BE49-F238E27FC236}">
                <a16:creationId xmlns="" xmlns:a16="http://schemas.microsoft.com/office/drawing/2014/main" id="{BC7B56A3-2FE0-42D2-BB0D-4C251DB0A1BC}"/>
              </a:ext>
            </a:extLst>
          </p:cNvPr>
          <p:cNvSpPr>
            <a:spLocks noGrp="1"/>
          </p:cNvSpPr>
          <p:nvPr>
            <p:ph idx="1"/>
          </p:nvPr>
        </p:nvSpPr>
        <p:spPr/>
        <p:txBody>
          <a:bodyPr>
            <a:normAutofit/>
          </a:bodyPr>
          <a:lstStyle/>
          <a:p>
            <a:r>
              <a:rPr lang="en-US" sz="3200" dirty="0" smtClean="0"/>
              <a:t>To understand the </a:t>
            </a:r>
            <a:r>
              <a:rPr lang="en-US" sz="3200" dirty="0" smtClean="0"/>
              <a:t>basics </a:t>
            </a:r>
            <a:r>
              <a:rPr lang="en-US" sz="3200" dirty="0" smtClean="0"/>
              <a:t>NetBeans IDE.</a:t>
            </a:r>
            <a:endParaRPr lang="en-US" sz="3200" dirty="0" smtClean="0"/>
          </a:p>
          <a:p>
            <a:r>
              <a:rPr lang="en-US" sz="3200" dirty="0" smtClean="0"/>
              <a:t>To understand the basics of creating a GUI.</a:t>
            </a:r>
            <a:endParaRPr lang="en-US" sz="3200" dirty="0" smtClean="0"/>
          </a:p>
          <a:p>
            <a:r>
              <a:rPr lang="en-US" sz="3200" dirty="0" smtClean="0"/>
              <a:t>To improve upon the basic design with some additional functionality such as </a:t>
            </a:r>
            <a:r>
              <a:rPr lang="en-US" sz="3200" dirty="0"/>
              <a:t>k</a:t>
            </a:r>
            <a:r>
              <a:rPr lang="en-US" sz="3200" dirty="0" smtClean="0"/>
              <a:t>ey listening, </a:t>
            </a:r>
            <a:r>
              <a:rPr lang="en-US" sz="3200" dirty="0" smtClean="0"/>
              <a:t>online database connection</a:t>
            </a:r>
            <a:r>
              <a:rPr lang="en-US" sz="3200" dirty="0" smtClean="0"/>
              <a:t>, </a:t>
            </a:r>
            <a:r>
              <a:rPr lang="en-US" sz="3200" dirty="0" smtClean="0"/>
              <a:t>etc.</a:t>
            </a:r>
            <a:endParaRPr lang="en-US" sz="3200" dirty="0"/>
          </a:p>
        </p:txBody>
      </p:sp>
    </p:spTree>
    <p:extLst>
      <p:ext uri="{BB962C8B-B14F-4D97-AF65-F5344CB8AC3E}">
        <p14:creationId xmlns:p14="http://schemas.microsoft.com/office/powerpoint/2010/main" val="1482222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ED2F9B8-1025-44EE-ABB5-4270E76D8285}"/>
              </a:ext>
            </a:extLst>
          </p:cNvPr>
          <p:cNvSpPr>
            <a:spLocks noGrp="1"/>
          </p:cNvSpPr>
          <p:nvPr>
            <p:ph type="title"/>
          </p:nvPr>
        </p:nvSpPr>
        <p:spPr/>
        <p:txBody>
          <a:bodyPr/>
          <a:lstStyle/>
          <a:p>
            <a:r>
              <a:rPr lang="en-US" b="1" dirty="0">
                <a:solidFill>
                  <a:srgbClr val="C00000"/>
                </a:solidFill>
              </a:rPr>
              <a:t>Technologies Being Used</a:t>
            </a:r>
          </a:p>
        </p:txBody>
      </p:sp>
      <p:sp>
        <p:nvSpPr>
          <p:cNvPr id="3" name="Content Placeholder 2">
            <a:extLst>
              <a:ext uri="{FF2B5EF4-FFF2-40B4-BE49-F238E27FC236}">
                <a16:creationId xmlns="" xmlns:a16="http://schemas.microsoft.com/office/drawing/2014/main" id="{CBCB31FD-DAD9-4EB8-914A-D7D02C024F5D}"/>
              </a:ext>
            </a:extLst>
          </p:cNvPr>
          <p:cNvSpPr>
            <a:spLocks noGrp="1"/>
          </p:cNvSpPr>
          <p:nvPr>
            <p:ph idx="1"/>
          </p:nvPr>
        </p:nvSpPr>
        <p:spPr/>
        <p:txBody>
          <a:bodyPr/>
          <a:lstStyle/>
          <a:p>
            <a:r>
              <a:rPr lang="en-US" dirty="0" smtClean="0"/>
              <a:t>JAVA Programming </a:t>
            </a:r>
            <a:r>
              <a:rPr lang="en-US" dirty="0" smtClean="0"/>
              <a:t>Language</a:t>
            </a:r>
            <a:endParaRPr lang="en-US" dirty="0" smtClean="0"/>
          </a:p>
          <a:p>
            <a:r>
              <a:rPr lang="en-US" dirty="0" smtClean="0"/>
              <a:t>NetBeans </a:t>
            </a:r>
            <a:r>
              <a:rPr lang="en-US" dirty="0" smtClean="0"/>
              <a:t>IDE</a:t>
            </a:r>
            <a:endParaRPr lang="en-US" dirty="0" smtClean="0"/>
          </a:p>
        </p:txBody>
      </p:sp>
    </p:spTree>
    <p:extLst>
      <p:ext uri="{BB962C8B-B14F-4D97-AF65-F5344CB8AC3E}">
        <p14:creationId xmlns:p14="http://schemas.microsoft.com/office/powerpoint/2010/main" val="1042988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4834ED-C0BA-4197-BC99-7FBD40A2F87C}"/>
              </a:ext>
            </a:extLst>
          </p:cNvPr>
          <p:cNvSpPr>
            <a:spLocks noGrp="1"/>
          </p:cNvSpPr>
          <p:nvPr>
            <p:ph type="title"/>
          </p:nvPr>
        </p:nvSpPr>
        <p:spPr/>
        <p:txBody>
          <a:bodyPr/>
          <a:lstStyle/>
          <a:p>
            <a:r>
              <a:rPr lang="en-US" b="1" dirty="0">
                <a:solidFill>
                  <a:srgbClr val="C00000"/>
                </a:solidFill>
              </a:rPr>
              <a:t>Work Done</a:t>
            </a:r>
          </a:p>
        </p:txBody>
      </p:sp>
      <p:sp>
        <p:nvSpPr>
          <p:cNvPr id="3" name="Content Placeholder 2">
            <a:extLst>
              <a:ext uri="{FF2B5EF4-FFF2-40B4-BE49-F238E27FC236}">
                <a16:creationId xmlns="" xmlns:a16="http://schemas.microsoft.com/office/drawing/2014/main" id="{04027BDA-5019-49FE-8572-322A4E883CB2}"/>
              </a:ext>
            </a:extLst>
          </p:cNvPr>
          <p:cNvSpPr>
            <a:spLocks noGrp="1"/>
          </p:cNvSpPr>
          <p:nvPr>
            <p:ph idx="1"/>
          </p:nvPr>
        </p:nvSpPr>
        <p:spPr>
          <a:xfrm>
            <a:off x="838200" y="1690688"/>
            <a:ext cx="10515600" cy="4609904"/>
          </a:xfrm>
        </p:spPr>
        <p:txBody>
          <a:bodyPr>
            <a:normAutofit/>
          </a:bodyPr>
          <a:lstStyle/>
          <a:p>
            <a:r>
              <a:rPr lang="en-US" dirty="0" smtClean="0"/>
              <a:t>The billing system is currently offline and is not connected to a database. It is otherwise entirely functional.</a:t>
            </a:r>
            <a:endParaRPr lang="en-US" dirty="0" smtClean="0"/>
          </a:p>
          <a:p>
            <a:r>
              <a:rPr lang="en-US" dirty="0" smtClean="0"/>
              <a:t>We created the project mostly together since we’re all neighbors but if we were to separate the work according to contribution, </a:t>
            </a:r>
            <a:r>
              <a:rPr lang="en-US" dirty="0" smtClean="0"/>
              <a:t>two of us primarily focused on the restaurant management system and two of us on the billing system for the tuck shop.</a:t>
            </a:r>
          </a:p>
          <a:p>
            <a:r>
              <a:rPr lang="en-US" dirty="0" smtClean="0"/>
              <a:t>We also added a basic calculator to both the systems.</a:t>
            </a:r>
            <a:endParaRPr lang="en-US" dirty="0" smtClean="0"/>
          </a:p>
        </p:txBody>
      </p:sp>
    </p:spTree>
    <p:extLst>
      <p:ext uri="{BB962C8B-B14F-4D97-AF65-F5344CB8AC3E}">
        <p14:creationId xmlns:p14="http://schemas.microsoft.com/office/powerpoint/2010/main" val="3564439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72885" y="968124"/>
            <a:ext cx="9840686" cy="5802240"/>
          </a:xfrm>
          <a:prstGeom prst="rect">
            <a:avLst/>
          </a:prstGeom>
        </p:spPr>
      </p:pic>
      <p:sp>
        <p:nvSpPr>
          <p:cNvPr id="5" name="Title 1">
            <a:extLst>
              <a:ext uri="{FF2B5EF4-FFF2-40B4-BE49-F238E27FC236}">
                <a16:creationId xmlns="" xmlns:a16="http://schemas.microsoft.com/office/drawing/2014/main" id="{094834ED-C0BA-4197-BC99-7FBD40A2F87C}"/>
              </a:ext>
            </a:extLst>
          </p:cNvPr>
          <p:cNvSpPr>
            <a:spLocks noGrp="1"/>
          </p:cNvSpPr>
          <p:nvPr>
            <p:ph type="title"/>
          </p:nvPr>
        </p:nvSpPr>
        <p:spPr>
          <a:xfrm>
            <a:off x="772885" y="0"/>
            <a:ext cx="10515600" cy="1325563"/>
          </a:xfrm>
        </p:spPr>
        <p:txBody>
          <a:bodyPr/>
          <a:lstStyle/>
          <a:p>
            <a:r>
              <a:rPr lang="en-US" b="1" dirty="0" smtClean="0">
                <a:solidFill>
                  <a:srgbClr val="C00000"/>
                </a:solidFill>
              </a:rPr>
              <a:t>Tuck Shop Billing System</a:t>
            </a:r>
            <a:endParaRPr lang="en-US" b="1" dirty="0">
              <a:solidFill>
                <a:srgbClr val="C00000"/>
              </a:solidFill>
            </a:endParaRPr>
          </a:p>
        </p:txBody>
      </p:sp>
    </p:spTree>
    <p:extLst>
      <p:ext uri="{BB962C8B-B14F-4D97-AF65-F5344CB8AC3E}">
        <p14:creationId xmlns:p14="http://schemas.microsoft.com/office/powerpoint/2010/main" val="1741309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094834ED-C0BA-4197-BC99-7FBD40A2F87C}"/>
              </a:ext>
            </a:extLst>
          </p:cNvPr>
          <p:cNvSpPr>
            <a:spLocks noGrp="1"/>
          </p:cNvSpPr>
          <p:nvPr>
            <p:ph type="title"/>
          </p:nvPr>
        </p:nvSpPr>
        <p:spPr>
          <a:xfrm>
            <a:off x="772885" y="0"/>
            <a:ext cx="10515600" cy="1325563"/>
          </a:xfrm>
        </p:spPr>
        <p:txBody>
          <a:bodyPr/>
          <a:lstStyle/>
          <a:p>
            <a:r>
              <a:rPr lang="en-US" b="1" dirty="0" smtClean="0">
                <a:solidFill>
                  <a:srgbClr val="C00000"/>
                </a:solidFill>
              </a:rPr>
              <a:t>Restaurant Management System</a:t>
            </a:r>
            <a:endParaRPr lang="en-US" b="1" dirty="0">
              <a:solidFill>
                <a:srgbClr val="C00000"/>
              </a:solidFill>
            </a:endParaRPr>
          </a:p>
        </p:txBody>
      </p:sp>
      <p:pic>
        <p:nvPicPr>
          <p:cNvPr id="2" name="Picture 1"/>
          <p:cNvPicPr>
            <a:picLocks noChangeAspect="1"/>
          </p:cNvPicPr>
          <p:nvPr/>
        </p:nvPicPr>
        <p:blipFill>
          <a:blip r:embed="rId2"/>
          <a:stretch>
            <a:fillRect/>
          </a:stretch>
        </p:blipFill>
        <p:spPr>
          <a:xfrm>
            <a:off x="772885" y="924184"/>
            <a:ext cx="10232572" cy="5753013"/>
          </a:xfrm>
          <a:prstGeom prst="rect">
            <a:avLst/>
          </a:prstGeom>
        </p:spPr>
      </p:pic>
    </p:spTree>
    <p:extLst>
      <p:ext uri="{BB962C8B-B14F-4D97-AF65-F5344CB8AC3E}">
        <p14:creationId xmlns:p14="http://schemas.microsoft.com/office/powerpoint/2010/main" val="1872654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FECDEC-CB4B-4054-889F-0A9DDB88254C}"/>
              </a:ext>
            </a:extLst>
          </p:cNvPr>
          <p:cNvSpPr>
            <a:spLocks noGrp="1"/>
          </p:cNvSpPr>
          <p:nvPr>
            <p:ph type="title"/>
          </p:nvPr>
        </p:nvSpPr>
        <p:spPr/>
        <p:txBody>
          <a:bodyPr/>
          <a:lstStyle/>
          <a:p>
            <a:r>
              <a:rPr lang="en-US" b="1" dirty="0">
                <a:solidFill>
                  <a:srgbClr val="C00000"/>
                </a:solidFill>
              </a:rPr>
              <a:t>Experiments and Results</a:t>
            </a:r>
          </a:p>
        </p:txBody>
      </p:sp>
      <p:sp>
        <p:nvSpPr>
          <p:cNvPr id="3" name="Content Placeholder 2">
            <a:extLst>
              <a:ext uri="{FF2B5EF4-FFF2-40B4-BE49-F238E27FC236}">
                <a16:creationId xmlns="" xmlns:a16="http://schemas.microsoft.com/office/drawing/2014/main" id="{E89C5272-0DB7-4C97-B528-F69110DE1BA1}"/>
              </a:ext>
            </a:extLst>
          </p:cNvPr>
          <p:cNvSpPr>
            <a:spLocks noGrp="1"/>
          </p:cNvSpPr>
          <p:nvPr>
            <p:ph idx="1"/>
          </p:nvPr>
        </p:nvSpPr>
        <p:spPr/>
        <p:txBody>
          <a:bodyPr/>
          <a:lstStyle/>
          <a:p>
            <a:r>
              <a:rPr lang="en-US" dirty="0" smtClean="0"/>
              <a:t>Getting the GUI ready was a bliss since NetBeans IDE makes it fairly easy but coding functionality into each of the buttons was the difficult part. We had to deal with a lot of variables which made it particularly complex.</a:t>
            </a:r>
          </a:p>
          <a:p>
            <a:r>
              <a:rPr lang="en-US" dirty="0" smtClean="0"/>
              <a:t>Connecting to an online database has also been difficult.</a:t>
            </a:r>
            <a:endParaRPr lang="en-US" dirty="0" smtClean="0"/>
          </a:p>
          <a:p>
            <a:r>
              <a:rPr lang="en-US" dirty="0" smtClean="0"/>
              <a:t>Getting Key Listeners to work has been particularly difficult since the program either does not respond to the inputs or just straight up crashes.</a:t>
            </a:r>
          </a:p>
        </p:txBody>
      </p:sp>
    </p:spTree>
    <p:extLst>
      <p:ext uri="{BB962C8B-B14F-4D97-AF65-F5344CB8AC3E}">
        <p14:creationId xmlns:p14="http://schemas.microsoft.com/office/powerpoint/2010/main" val="1001349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4C3D46-8848-4C62-8F80-EA30021E7682}"/>
              </a:ext>
            </a:extLst>
          </p:cNvPr>
          <p:cNvSpPr>
            <a:spLocks noGrp="1"/>
          </p:cNvSpPr>
          <p:nvPr>
            <p:ph type="title"/>
          </p:nvPr>
        </p:nvSpPr>
        <p:spPr/>
        <p:txBody>
          <a:bodyPr/>
          <a:lstStyle/>
          <a:p>
            <a:r>
              <a:rPr lang="en-US" b="1" dirty="0">
                <a:solidFill>
                  <a:srgbClr val="C00000"/>
                </a:solidFill>
              </a:rPr>
              <a:t>Any Work </a:t>
            </a:r>
            <a:r>
              <a:rPr lang="en-US" b="1" dirty="0" smtClean="0">
                <a:solidFill>
                  <a:srgbClr val="C00000"/>
                </a:solidFill>
              </a:rPr>
              <a:t>Left?</a:t>
            </a:r>
            <a:endParaRPr lang="en-US" b="1" dirty="0">
              <a:solidFill>
                <a:srgbClr val="C00000"/>
              </a:solidFill>
            </a:endParaRPr>
          </a:p>
        </p:txBody>
      </p:sp>
      <p:sp>
        <p:nvSpPr>
          <p:cNvPr id="3" name="Content Placeholder 2">
            <a:extLst>
              <a:ext uri="{FF2B5EF4-FFF2-40B4-BE49-F238E27FC236}">
                <a16:creationId xmlns="" xmlns:a16="http://schemas.microsoft.com/office/drawing/2014/main" id="{06C1CE6B-F8FC-4EF2-B1DF-0182FDA7C0E9}"/>
              </a:ext>
            </a:extLst>
          </p:cNvPr>
          <p:cNvSpPr>
            <a:spLocks noGrp="1"/>
          </p:cNvSpPr>
          <p:nvPr>
            <p:ph idx="1"/>
          </p:nvPr>
        </p:nvSpPr>
        <p:spPr/>
        <p:txBody>
          <a:bodyPr/>
          <a:lstStyle/>
          <a:p>
            <a:r>
              <a:rPr lang="en-US" dirty="0" smtClean="0"/>
              <a:t>Connection to an online database.</a:t>
            </a:r>
            <a:endParaRPr lang="en-US" dirty="0" smtClean="0"/>
          </a:p>
          <a:p>
            <a:r>
              <a:rPr lang="en-US" dirty="0" smtClean="0"/>
              <a:t>Addition of Key Listeners</a:t>
            </a:r>
            <a:r>
              <a:rPr lang="en-US" dirty="0" smtClean="0"/>
              <a:t>.</a:t>
            </a:r>
          </a:p>
          <a:p>
            <a:r>
              <a:rPr lang="en-US" dirty="0" smtClean="0"/>
              <a:t>Adding a few more, pending functionalities to the Restaurant Management System.</a:t>
            </a:r>
            <a:endParaRPr lang="en-US" dirty="0"/>
          </a:p>
        </p:txBody>
      </p:sp>
    </p:spTree>
    <p:extLst>
      <p:ext uri="{BB962C8B-B14F-4D97-AF65-F5344CB8AC3E}">
        <p14:creationId xmlns:p14="http://schemas.microsoft.com/office/powerpoint/2010/main" val="1715878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385</Words>
  <Application>Microsoft Macintosh PowerPoint</Application>
  <PresentationFormat>Widescreen</PresentationFormat>
  <Paragraphs>30</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Arial</vt:lpstr>
      <vt:lpstr>Office Theme</vt:lpstr>
      <vt:lpstr> Online Billing System (For Tuck Shop and a Restaurant)</vt:lpstr>
      <vt:lpstr>Why we couldn't continue with GoYoga.</vt:lpstr>
      <vt:lpstr>Objectives</vt:lpstr>
      <vt:lpstr>Technologies Being Used</vt:lpstr>
      <vt:lpstr>Work Done</vt:lpstr>
      <vt:lpstr>Tuck Shop Billing System</vt:lpstr>
      <vt:lpstr>Restaurant Management System</vt:lpstr>
      <vt:lpstr>Experiments and Results</vt:lpstr>
      <vt:lpstr>Any Work Left?</vt:lpstr>
      <vt:lpstr>Thank You</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Prosenjit Gupta</dc:creator>
  <cp:lastModifiedBy>Shravan Sridhar</cp:lastModifiedBy>
  <cp:revision>17</cp:revision>
  <dcterms:created xsi:type="dcterms:W3CDTF">2017-08-31T06:03:00Z</dcterms:created>
  <dcterms:modified xsi:type="dcterms:W3CDTF">2017-11-29T05:32:02Z</dcterms:modified>
</cp:coreProperties>
</file>

<file path=docProps/thumbnail.jpeg>
</file>